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media/image1.png" ContentType="image/png"/>
  <Override PartName="/ppt/media/image9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E40680D2-D883-4A2B-971B-2890D8AF1C86}" type="datetime">
              <a:rPr b="0" lang="ru-RU" sz="1200" spc="-1" strike="noStrike">
                <a:solidFill>
                  <a:srgbClr val="ffffff"/>
                </a:solidFill>
                <a:latin typeface="Calibri"/>
              </a:rPr>
              <a:t>31.1.20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EE4028EF-30BA-4F9E-B3C0-AD5C5679F4B7}" type="slidenum">
              <a:rPr b="0" lang="ru-RU" sz="1200" spc="-1" strike="noStrike">
                <a:solidFill>
                  <a:srgbClr val="ffffff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ffffff"/>
                </a:solidFill>
                <a:latin typeface="Calibri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ffffff"/>
                </a:solidFill>
                <a:latin typeface="Calibri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ffffff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ffffff"/>
                </a:solidFill>
                <a:latin typeface="Calibri"/>
              </a:rPr>
              <a:t>Второй уровень структуры</a:t>
            </a:r>
            <a:endParaRPr b="0" lang="ru-RU" sz="2000" spc="-1" strike="noStrike">
              <a:solidFill>
                <a:srgbClr val="ffffff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ffffff"/>
                </a:solidFill>
                <a:latin typeface="Calibri"/>
              </a:rPr>
              <a:t>Третий уровень структуры</a:t>
            </a:r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ffffff"/>
                </a:solidFill>
                <a:latin typeface="Calibri"/>
              </a:rPr>
              <a:t>Четвёртый уровень структуры</a:t>
            </a:r>
            <a:endParaRPr b="0" lang="ru-RU" sz="1800" spc="-1" strike="noStrike">
              <a:solidFill>
                <a:srgbClr val="ffffff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ffffff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ffffff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ffffff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ffffff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ffffff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ffffff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Рисунок 3" descr="Монтажная область 1"/>
          <p:cNvPicPr/>
          <p:nvPr/>
        </p:nvPicPr>
        <p:blipFill>
          <a:blip r:embed="rId1"/>
          <a:stretch/>
        </p:blipFill>
        <p:spPr>
          <a:xfrm>
            <a:off x="-7560" y="0"/>
            <a:ext cx="1219932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2" descr="Монтажная область 2"/>
          <p:cNvPicPr/>
          <p:nvPr/>
        </p:nvPicPr>
        <p:blipFill>
          <a:blip r:embed="rId1"/>
          <a:stretch/>
        </p:blipFill>
        <p:spPr>
          <a:xfrm>
            <a:off x="0" y="0"/>
            <a:ext cx="12191760" cy="68533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3" descr="C:\Users\Виктор\Desktop\72ppi\Монтажная область 3.png"/>
          <p:cNvPicPr/>
          <p:nvPr/>
        </p:nvPicPr>
        <p:blipFill>
          <a:blip r:embed="rId1"/>
          <a:stretch/>
        </p:blipFill>
        <p:spPr>
          <a:xfrm>
            <a:off x="0" y="0"/>
            <a:ext cx="1219752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2" descr="C:\Users\Виктор\Desktop\72ppi\Монтажная область 4.png"/>
          <p:cNvPicPr/>
          <p:nvPr/>
        </p:nvPicPr>
        <p:blipFill>
          <a:blip r:embed="rId1"/>
          <a:stretch/>
        </p:blipFill>
        <p:spPr>
          <a:xfrm>
            <a:off x="0" y="0"/>
            <a:ext cx="1219752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3" descr="C:\Users\Виктор\Desktop\72ppi\Монтажная область 5.png"/>
          <p:cNvPicPr/>
          <p:nvPr/>
        </p:nvPicPr>
        <p:blipFill>
          <a:blip r:embed="rId1"/>
          <a:stretch/>
        </p:blipFill>
        <p:spPr>
          <a:xfrm>
            <a:off x="0" y="0"/>
            <a:ext cx="1219752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2" descr="C:\Users\Виктор\Desktop\72ppi\Монтажная область 6.png"/>
          <p:cNvPicPr/>
          <p:nvPr/>
        </p:nvPicPr>
        <p:blipFill>
          <a:blip r:embed="rId1"/>
          <a:stretch/>
        </p:blipFill>
        <p:spPr>
          <a:xfrm>
            <a:off x="0" y="0"/>
            <a:ext cx="1219752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Рисунок 1" descr="Монтажная область 7"/>
          <p:cNvPicPr/>
          <p:nvPr/>
        </p:nvPicPr>
        <p:blipFill>
          <a:blip r:embed="rId1"/>
          <a:stretch/>
        </p:blipFill>
        <p:spPr>
          <a:xfrm>
            <a:off x="0" y="0"/>
            <a:ext cx="12191760" cy="68533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Рисунок 1" descr="Монтажная область 8"/>
          <p:cNvPicPr/>
          <p:nvPr/>
        </p:nvPicPr>
        <p:blipFill>
          <a:blip r:embed="rId1"/>
          <a:stretch/>
        </p:blipFill>
        <p:spPr>
          <a:xfrm>
            <a:off x="0" y="0"/>
            <a:ext cx="12191760" cy="68533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2" descr="C:\Users\Виктор\Desktop\72ppi\Монтажная область 9.png"/>
          <p:cNvPicPr/>
          <p:nvPr/>
        </p:nvPicPr>
        <p:blipFill>
          <a:blip r:embed="rId1"/>
          <a:stretch/>
        </p:blipFill>
        <p:spPr>
          <a:xfrm>
            <a:off x="0" y="0"/>
            <a:ext cx="1219752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3" descr="C:\Users\Виктор\Desktop\72ppi\Монтажная область 10.png"/>
          <p:cNvPicPr/>
          <p:nvPr/>
        </p:nvPicPr>
        <p:blipFill>
          <a:blip r:embed="rId1"/>
          <a:stretch/>
        </p:blipFill>
        <p:spPr>
          <a:xfrm>
            <a:off x="0" y="0"/>
            <a:ext cx="1219752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3" descr="C:\Users\Виктор\Desktop\72ppi\Монтажная область 12.png"/>
          <p:cNvPicPr/>
          <p:nvPr/>
        </p:nvPicPr>
        <p:blipFill>
          <a:blip r:embed="rId1"/>
          <a:stretch/>
        </p:blipFill>
        <p:spPr>
          <a:xfrm>
            <a:off x="0" y="0"/>
            <a:ext cx="1219752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2" descr="C:\Users\Виктор\Desktop\72ppi\Монтажная область 13.png"/>
          <p:cNvPicPr/>
          <p:nvPr/>
        </p:nvPicPr>
        <p:blipFill>
          <a:blip r:embed="rId1"/>
          <a:stretch/>
        </p:blipFill>
        <p:spPr>
          <a:xfrm>
            <a:off x="0" y="0"/>
            <a:ext cx="1219752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Рисунок 1" descr="Монтажная область 1"/>
          <p:cNvPicPr/>
          <p:nvPr/>
        </p:nvPicPr>
        <p:blipFill>
          <a:blip r:embed="rId1"/>
          <a:stretch/>
        </p:blipFill>
        <p:spPr>
          <a:xfrm>
            <a:off x="-7560" y="0"/>
            <a:ext cx="1219932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Application>LibreOffice/6.3.4.2$Windows_X86_64 LibreOffice_project/60da17e045e08f1793c57c00ba83cdfce946d0aa</Applicat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2020-01-17T17:02:11Z</dcterms:created>
  <dc:creator>Илья Споковский</dc:creator>
  <dc:description/>
  <dc:language>ru-RU</dc:language>
  <cp:lastModifiedBy>Виктор</cp:lastModifiedBy>
  <dcterms:modified xsi:type="dcterms:W3CDTF">2020-01-28T13:26:38Z</dcterms:modified>
  <cp:revision>4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Произвольный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13</vt:i4>
  </property>
</Properties>
</file>